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F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4"/>
  </p:normalViewPr>
  <p:slideViewPr>
    <p:cSldViewPr snapToGrid="0">
      <p:cViewPr varScale="1">
        <p:scale>
          <a:sx n="105" d="100"/>
          <a:sy n="105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1BF11-9BAB-C74A-BC54-8ECB3F149E92}" type="datetimeFigureOut">
              <a:rPr lang="en-US" smtClean="0"/>
              <a:t>1/14/25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D2C37-B7BA-024C-9072-F32230E4F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912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D2C37-B7BA-024C-9072-F32230E4F9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28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D2C37-B7BA-024C-9072-F32230E4F9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848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446AF-1A4D-7576-76CD-B8ABE361DF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E65A10-F4A9-8317-D0D4-32064ECB1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5FCBB-C0F6-744B-05FF-BEC75B060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6BDF-FA36-DB46-8FC6-BEC665388CE1}" type="datetimeFigureOut">
              <a:rPr lang="en-US" smtClean="0"/>
              <a:t>1/14/25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60FBA-19FB-6467-E8FD-0D23C7079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4C90B-2250-606A-569F-AC4A075A3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B2F75-C90C-D74E-AC73-CD24C3D3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65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E089A-A58A-65FC-FBB5-9025A9A6D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1DB54-A114-485D-DAA1-239E25329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6C6DC-C304-5C13-A100-12D3DAA0C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6BDF-FA36-DB46-8FC6-BEC665388CE1}" type="datetimeFigureOut">
              <a:rPr lang="en-US" smtClean="0"/>
              <a:t>1/14/25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CAE6D-118A-F1F7-F160-442B71BF1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33A2E-4798-D765-2034-B050365FB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B2F75-C90C-D74E-AC73-CD24C3D3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3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578C-CF62-0027-F257-192E0BB36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0F5DA8-8B8C-4570-8703-C974AB46C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BC8DD-A0B0-6162-D580-53C53C3D0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6BDF-FA36-DB46-8FC6-BEC665388CE1}" type="datetimeFigureOut">
              <a:rPr lang="en-US" smtClean="0"/>
              <a:t>1/14/25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81CC7-166A-371B-45E1-675BB5CE7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B4704-E690-A296-AAF4-98D7BA3A6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B2F75-C90C-D74E-AC73-CD24C3D3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34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27FE5-B068-CB25-75CC-513EA34CB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CD09A-00BF-A6AB-2635-2C52C4C5CC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D8CDEA-5F27-33BA-71D8-163A2C1B2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68A1D6-56BF-D863-FCDF-05B418FBD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6BDF-FA36-DB46-8FC6-BEC665388CE1}" type="datetimeFigureOut">
              <a:rPr lang="en-US" smtClean="0"/>
              <a:t>1/14/25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FE2601-033D-E0A8-E6A8-DA993B6D4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B023E8-8DF7-6372-1640-52555A76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B2F75-C90C-D74E-AC73-CD24C3D3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7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7AF3F-D3AC-A291-B23B-082837658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A9B98-6434-E208-FB1C-CEB603EAF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9337B1-981D-734C-A231-267DF0423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17E1A0-CDC3-9F90-E70A-E959CE5CBB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3B6A6F-CD6A-4ECD-9786-546F636A72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45FF0A-991E-42E2-6222-1165EB43B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6BDF-FA36-DB46-8FC6-BEC665388CE1}" type="datetimeFigureOut">
              <a:rPr lang="en-US" smtClean="0"/>
              <a:t>1/14/25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2E8DDF-4A71-7920-B102-351CA6D8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1C85EC-EEE9-62BA-5D89-8832D292A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B2F75-C90C-D74E-AC73-CD24C3D3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FCA69-6D27-1C7F-3F8D-E7FB3AA0C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BE72F4-EF55-C247-8F66-8F5844C6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6BDF-FA36-DB46-8FC6-BEC665388CE1}" type="datetimeFigureOut">
              <a:rPr lang="en-US" smtClean="0"/>
              <a:t>1/14/25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9FAFDF-9009-44D2-51CC-25BA758BA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21F6CA-AEAD-9D50-CD7F-48BB1D53F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B2F75-C90C-D74E-AC73-CD24C3D3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97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E2FEDE-25F2-E2A5-E3F0-D3A48C0F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6BDF-FA36-DB46-8FC6-BEC665388CE1}" type="datetimeFigureOut">
              <a:rPr lang="en-US" smtClean="0"/>
              <a:t>1/14/25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5D263B-6E25-B6F5-498F-DEFA17DFB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15625-5A93-37A3-C5BA-8F6AE97F5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B2F75-C90C-D74E-AC73-CD24C3D3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2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E0B46-646A-8C9D-53CA-187A26E4F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5B495-6475-8B02-417B-DFA9472C1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76739-334A-4A81-A168-FE17C9157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8B8653-3F7C-33D8-824D-71B7C8408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6BDF-FA36-DB46-8FC6-BEC665388CE1}" type="datetimeFigureOut">
              <a:rPr lang="en-US" smtClean="0"/>
              <a:t>1/14/25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67E173-C889-D1F6-1A86-C224A89CF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0E8C1-64A0-19DA-F27D-5A2D8AA79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B2F75-C90C-D74E-AC73-CD24C3D3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8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6EF8A-E119-FEE9-CC7D-B9A10850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18C69C-E6DD-87FD-CCEA-1E5B5FDBB1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DE0A5-8FE2-3ABE-5D6F-5883AB2C8A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11E94-BDBE-E558-EB18-2E2F7E2D5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6BDF-FA36-DB46-8FC6-BEC665388CE1}" type="datetimeFigureOut">
              <a:rPr lang="en-US" smtClean="0"/>
              <a:t>1/14/25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6B4BCE-B9E0-8D84-EEEA-3F6290E5F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835C5-4031-987A-6E9E-18AFB83CC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B2F75-C90C-D74E-AC73-CD24C3D3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759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25A85-FE4C-FAE6-16BF-350FA249D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B51672-CE72-B1CF-AE91-36C9108A7E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8F83E-0DEB-3880-F1BE-957C55531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6BDF-FA36-DB46-8FC6-BEC665388CE1}" type="datetimeFigureOut">
              <a:rPr lang="en-US" smtClean="0"/>
              <a:t>1/14/25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B66EF-C026-BA71-752C-A159FA20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6948A-459C-4AB5-0D76-2077837A6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B2F75-C90C-D74E-AC73-CD24C3D3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969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5A46D4-A0B1-E2F8-8C66-D9B46D29C1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210E53-2E4D-38AD-779F-A59FF7487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310C4-40AA-CA77-F054-F36C7DFA1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6BDF-FA36-DB46-8FC6-BEC665388CE1}" type="datetimeFigureOut">
              <a:rPr lang="en-US" smtClean="0"/>
              <a:t>1/14/25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EDA82-0A1F-7516-61AE-1D900D344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FD175-2CE5-1E97-E04F-37A1B31E9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B2F75-C90C-D74E-AC73-CD24C3D3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8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73D9D4-F3A6-5B1B-5FD4-BFC71D552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78980A-4598-BF1A-BE02-E015F373B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7B9A2-C419-34C0-6AF9-2DFD4CACFC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06BDF-FA36-DB46-8FC6-BEC665388CE1}" type="datetimeFigureOut">
              <a:rPr lang="en-US" smtClean="0"/>
              <a:t>1/14/25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62C75-E853-BB39-372A-DF293686C2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649F1-A467-7FA1-F94A-904B1CFCB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B2F75-C90C-D74E-AC73-CD24C3D3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4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EC532-D068-BA1B-3260-C0745E7DBF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BDE923-7E47-F160-FF39-586E7030D4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Click to add subtitle</a:t>
            </a:r>
          </a:p>
        </p:txBody>
      </p:sp>
      <p:pic>
        <p:nvPicPr>
          <p:cNvPr id="5" name="Picture 4" descr="A logo for a school&#10;&#10;Description automatically generated">
            <a:extLst>
              <a:ext uri="{FF2B5EF4-FFF2-40B4-BE49-F238E27FC236}">
                <a16:creationId xmlns:a16="http://schemas.microsoft.com/office/drawing/2014/main" id="{2269FF1F-6532-DB95-3208-9419129A08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120" b="30056"/>
          <a:stretch/>
        </p:blipFill>
        <p:spPr>
          <a:xfrm>
            <a:off x="9410423" y="0"/>
            <a:ext cx="2781577" cy="13858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61D7F53-612A-3F86-CE1D-D1287C31E47B}"/>
              </a:ext>
            </a:extLst>
          </p:cNvPr>
          <p:cNvSpPr/>
          <p:nvPr/>
        </p:nvSpPr>
        <p:spPr>
          <a:xfrm>
            <a:off x="0" y="6529388"/>
            <a:ext cx="12192000" cy="328612"/>
          </a:xfrm>
          <a:prstGeom prst="rect">
            <a:avLst/>
          </a:prstGeom>
          <a:solidFill>
            <a:srgbClr val="025FA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FB6FB8-FEC6-B91E-F6F3-07F1D4E5BCAB}"/>
              </a:ext>
            </a:extLst>
          </p:cNvPr>
          <p:cNvSpPr txBox="1"/>
          <p:nvPr/>
        </p:nvSpPr>
        <p:spPr>
          <a:xfrm>
            <a:off x="9588379" y="6488668"/>
            <a:ext cx="242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The Millennium Schools</a:t>
            </a:r>
          </a:p>
        </p:txBody>
      </p:sp>
    </p:spTree>
    <p:extLst>
      <p:ext uri="{BB962C8B-B14F-4D97-AF65-F5344CB8AC3E}">
        <p14:creationId xmlns:p14="http://schemas.microsoft.com/office/powerpoint/2010/main" val="2516450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61D7F53-612A-3F86-CE1D-D1287C31E47B}"/>
              </a:ext>
            </a:extLst>
          </p:cNvPr>
          <p:cNvSpPr/>
          <p:nvPr/>
        </p:nvSpPr>
        <p:spPr>
          <a:xfrm>
            <a:off x="0" y="6529388"/>
            <a:ext cx="12192000" cy="328612"/>
          </a:xfrm>
          <a:prstGeom prst="rect">
            <a:avLst/>
          </a:prstGeom>
          <a:solidFill>
            <a:srgbClr val="025FA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FB6FB8-FEC6-B91E-F6F3-07F1D4E5BCAB}"/>
              </a:ext>
            </a:extLst>
          </p:cNvPr>
          <p:cNvSpPr txBox="1"/>
          <p:nvPr/>
        </p:nvSpPr>
        <p:spPr>
          <a:xfrm>
            <a:off x="9588379" y="6488668"/>
            <a:ext cx="242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The Millennium Schools</a:t>
            </a:r>
          </a:p>
        </p:txBody>
      </p:sp>
    </p:spTree>
    <p:extLst>
      <p:ext uri="{BB962C8B-B14F-4D97-AF65-F5344CB8AC3E}">
        <p14:creationId xmlns:p14="http://schemas.microsoft.com/office/powerpoint/2010/main" val="1676758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2860</TotalTime>
  <Words>13</Words>
  <Application>Microsoft Macintosh PowerPoint</Application>
  <PresentationFormat>Widescreen</PresentationFormat>
  <Paragraphs>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TITLE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Neeta Raina</dc:creator>
  <cp:lastModifiedBy>Neeta Raina</cp:lastModifiedBy>
  <cp:revision>2</cp:revision>
  <dcterms:created xsi:type="dcterms:W3CDTF">2025-01-09T06:06:22Z</dcterms:created>
  <dcterms:modified xsi:type="dcterms:W3CDTF">2025-01-16T07:16:01Z</dcterms:modified>
</cp:coreProperties>
</file>